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E6175-9DEA-428A-B062-AAC3C9F5C496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DE4D-5D81-4B97-91ED-EF2316F1B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637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E6175-9DEA-428A-B062-AAC3C9F5C496}" type="datetimeFigureOut">
              <a:rPr lang="ko-KR" altLang="en-US" smtClean="0"/>
              <a:t>2018-01-10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DE4D-5D81-4B97-91ED-EF2316F1B9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32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87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6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14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17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4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747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751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365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65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756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131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18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9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8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357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633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23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4987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0158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010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15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990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84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005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058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4784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66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983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24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36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77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05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681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726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750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683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871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74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742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665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736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2870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0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21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90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72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34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04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106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658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1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82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190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139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63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539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399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6233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249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1145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52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006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7390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469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28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167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476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83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660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092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59887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591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059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498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5666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5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82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373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51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07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81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81</vt:i4>
      </vt:variant>
    </vt:vector>
  </HeadingPairs>
  <TitlesOfParts>
    <vt:vector size="8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1</cp:revision>
  <dcterms:created xsi:type="dcterms:W3CDTF">2018-01-10T00:59:53Z</dcterms:created>
  <dcterms:modified xsi:type="dcterms:W3CDTF">2018-01-10T00:59:53Z</dcterms:modified>
</cp:coreProperties>
</file>